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946" r:id="rId2"/>
    <p:sldId id="949" r:id="rId3"/>
    <p:sldId id="950" r:id="rId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ryn VandenBosch" initials="" lastIdx="4" clrIdx="0"/>
  <p:cmAuthor id="1" name="Luedtke, Kara" initials="LK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CC9B00"/>
    <a:srgbClr val="00040C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 autoAdjust="0"/>
    <p:restoredTop sz="72770" autoAdjust="0"/>
  </p:normalViewPr>
  <p:slideViewPr>
    <p:cSldViewPr snapToGrid="0" snapToObjects="1">
      <p:cViewPr varScale="1">
        <p:scale>
          <a:sx n="58" d="100"/>
          <a:sy n="58" d="100"/>
        </p:scale>
        <p:origin x="17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76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r">
              <a:defRPr sz="1200"/>
            </a:lvl1pPr>
          </a:lstStyle>
          <a:p>
            <a:fld id="{FD0612FD-BA9A-4812-BB0B-C8A800F492C1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r">
              <a:defRPr sz="1200"/>
            </a:lvl1pPr>
          </a:lstStyle>
          <a:p>
            <a:fld id="{24CC276E-AE4B-4092-8DBA-EE06C3BE58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55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r">
              <a:defRPr sz="1200"/>
            </a:lvl1pPr>
          </a:lstStyle>
          <a:p>
            <a:fld id="{4C84C739-53CE-4BC0-89C8-633C4B1F7A0C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8" tIns="46589" rIns="93178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78" tIns="46589" rIns="93178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r">
              <a:defRPr sz="1200"/>
            </a:lvl1pPr>
          </a:lstStyle>
          <a:p>
            <a:fld id="{AEB190A1-27A2-4A2F-874B-C53FE1DA54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3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10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396875"/>
            <a:ext cx="8229600" cy="40100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734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734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1723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381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83969"/>
            <a:ext cx="5486400" cy="5738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364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364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5775" y="6356350"/>
            <a:ext cx="581025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00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9" y="5803901"/>
            <a:ext cx="2988357" cy="87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D0D0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D0D0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D0D0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D0D0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D0D0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D0D0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BB55-2370-D74F-92DB-D21C735035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Department of &lt;Name Here&gt;</a:t>
            </a:r>
            <a:br>
              <a:rPr lang="en-US" dirty="0"/>
            </a:br>
            <a:r>
              <a:rPr lang="en-US" dirty="0"/>
              <a:t>Class of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67074-7066-AD47-8EB7-B36917CEB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0D0D0D"/>
                </a:solidFill>
              </a:rPr>
              <a:t>May 2020</a:t>
            </a:r>
          </a:p>
        </p:txBody>
      </p:sp>
    </p:spTree>
    <p:extLst>
      <p:ext uri="{BB962C8B-B14F-4D97-AF65-F5344CB8AC3E}">
        <p14:creationId xmlns:p14="http://schemas.microsoft.com/office/powerpoint/2010/main" val="337415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BC51C-1141-E846-BBA1-0DE77C45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41FF5-E6AD-C840-8EAD-DF587E2B6C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&lt;Student inserts photo&gt;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7CE8A-05A4-3249-B66B-69FB4255F7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100" dirty="0"/>
              <a:t>Hometown</a:t>
            </a:r>
          </a:p>
          <a:p>
            <a:endParaRPr lang="en-US" sz="2100" dirty="0"/>
          </a:p>
          <a:p>
            <a:r>
              <a:rPr lang="en-US" sz="2100" dirty="0"/>
              <a:t>What CALS means to you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Favorite place on campus</a:t>
            </a:r>
          </a:p>
          <a:p>
            <a:endParaRPr lang="en-US" sz="2100" dirty="0"/>
          </a:p>
          <a:p>
            <a:r>
              <a:rPr lang="en-US" sz="2100" dirty="0"/>
              <a:t>Research experience/internship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Wish to share with class of 2020</a:t>
            </a:r>
          </a:p>
        </p:txBody>
      </p:sp>
    </p:spTree>
    <p:extLst>
      <p:ext uri="{BB962C8B-B14F-4D97-AF65-F5344CB8AC3E}">
        <p14:creationId xmlns:p14="http://schemas.microsoft.com/office/powerpoint/2010/main" val="296829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D83F-C222-E14A-8645-8A1FA0AEE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65565"/>
            <a:ext cx="7772400" cy="2034886"/>
          </a:xfrm>
        </p:spPr>
        <p:txBody>
          <a:bodyPr>
            <a:normAutofit fontScale="90000"/>
          </a:bodyPr>
          <a:lstStyle/>
          <a:p>
            <a:r>
              <a:rPr lang="en-US" dirty="0"/>
              <a:t>Congratulations to the Class of 2020 from the department of &lt;insert name&gt;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D3AA0-059C-C944-871A-9569646731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69904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Custom 1">
      <a:dk1>
        <a:srgbClr val="A70101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24114</TotalTime>
  <Words>49</Words>
  <Application>Microsoft Office PowerPoint</Application>
  <PresentationFormat>On-screen Show (4:3)</PresentationFormat>
  <Paragraphs>15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Black</vt:lpstr>
      <vt:lpstr>Department of &lt;Name Here&gt; Class of 2020</vt:lpstr>
      <vt:lpstr>Student Name</vt:lpstr>
      <vt:lpstr>Congratulations to the Class of 2020 from the department of &lt;insert name&gt;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Fischer</dc:creator>
  <cp:lastModifiedBy>Heidi Zoerb</cp:lastModifiedBy>
  <cp:revision>1160</cp:revision>
  <cp:lastPrinted>2019-09-27T18:06:56Z</cp:lastPrinted>
  <dcterms:created xsi:type="dcterms:W3CDTF">2013-05-15T16:17:42Z</dcterms:created>
  <dcterms:modified xsi:type="dcterms:W3CDTF">2020-04-14T17:54:56Z</dcterms:modified>
</cp:coreProperties>
</file>