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74"/>
  </p:normalViewPr>
  <p:slideViewPr>
    <p:cSldViewPr snapToGrid="0" snapToObjects="1">
      <p:cViewPr varScale="1">
        <p:scale>
          <a:sx n="80" d="100"/>
          <a:sy n="80" d="100"/>
        </p:scale>
        <p:origin x="9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-Madison logo - Geometric shapes added for interest.&#10;&#10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30909"/>
            <a:ext cx="6858000" cy="2387600"/>
          </a:xfrm>
        </p:spPr>
        <p:txBody>
          <a:bodyPr anchor="t"/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06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Par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UW-Madison logo - Geometric shapes added for interest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" y="0"/>
            <a:ext cx="9139539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143000" y="1130909"/>
            <a:ext cx="6858000" cy="2387600"/>
          </a:xfrm>
        </p:spPr>
        <p:txBody>
          <a:bodyPr anchor="t"/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79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358997"/>
            <a:ext cx="78867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628650" y="1230595"/>
            <a:ext cx="78867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4/14/2020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7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4370"/>
            <a:ext cx="7886700" cy="68366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30597"/>
            <a:ext cx="3886200" cy="50232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30597"/>
            <a:ext cx="3886200" cy="50232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3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4745"/>
            <a:ext cx="7886700" cy="640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6841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93721"/>
            <a:ext cx="3868340" cy="40959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6841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93721"/>
            <a:ext cx="3887391" cy="40959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3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12729"/>
            <a:ext cx="7886700" cy="6152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4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8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431AAB-BD44-4D54-9BF8-3084DF207B5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2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" y="0"/>
            <a:ext cx="913953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58997"/>
            <a:ext cx="78867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30595"/>
            <a:ext cx="78867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14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5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648" userDrawn="1">
          <p15:clr>
            <a:srgbClr val="F26B43"/>
          </p15:clr>
        </p15:guide>
        <p15:guide id="4" orient="horz" pos="600" userDrawn="1">
          <p15:clr>
            <a:srgbClr val="F26B43"/>
          </p15:clr>
        </p15:guide>
        <p15:guide id="5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Department of &lt;Name Here&gt;</a:t>
            </a:r>
            <a:br>
              <a:rPr lang="en-US" dirty="0"/>
            </a:br>
            <a:r>
              <a:rPr lang="en-US" dirty="0"/>
              <a:t>Class of 2020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May 2020</a:t>
            </a:r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782FC-4FFB-0C44-BF7B-E5192C733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022A-2063-9E42-9654-1F5D74B756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&lt;Student inserts photo&gt;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249BE6-F4EC-3841-93AE-DD611B55DF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Hometown</a:t>
            </a:r>
          </a:p>
          <a:p>
            <a:endParaRPr lang="en-US" dirty="0"/>
          </a:p>
          <a:p>
            <a:r>
              <a:rPr lang="en-US"/>
              <a:t>What CALS means to you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Favorite place on campus</a:t>
            </a:r>
          </a:p>
          <a:p>
            <a:endParaRPr lang="en-US" dirty="0"/>
          </a:p>
          <a:p>
            <a:r>
              <a:rPr lang="en-US" dirty="0"/>
              <a:t>Research experience/internship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Wish to share with class of 2020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625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A59B1-D302-7A48-B058-6D35B0FC67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1140637"/>
            <a:ext cx="6629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Congratulations to the Class of 2020 from the department of &lt;insert name&gt;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553BD-E0F5-6441-9523-DE1B267D45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632949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_Geometric">
  <a:themeElements>
    <a:clrScheme name="UWBrand">
      <a:dk1>
        <a:sysClr val="windowText" lastClr="000000"/>
      </a:dk1>
      <a:lt1>
        <a:srgbClr val="FFFFFF"/>
      </a:lt1>
      <a:dk2>
        <a:srgbClr val="FFFFFF"/>
      </a:dk2>
      <a:lt2>
        <a:srgbClr val="FFFFFF"/>
      </a:lt2>
      <a:accent1>
        <a:srgbClr val="C5050C"/>
      </a:accent1>
      <a:accent2>
        <a:srgbClr val="FF8000"/>
      </a:accent2>
      <a:accent3>
        <a:srgbClr val="FFBF00"/>
      </a:accent3>
      <a:accent4>
        <a:srgbClr val="97B85F"/>
      </a:accent4>
      <a:accent5>
        <a:srgbClr val="6B9999"/>
      </a:accent5>
      <a:accent6>
        <a:srgbClr val="386666"/>
      </a:accent6>
      <a:hlink>
        <a:srgbClr val="0479A8"/>
      </a:hlink>
      <a:folHlink>
        <a:srgbClr val="0479A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9" id="{9682A96D-7134-4707-B7BE-CE0666F84A4B}" vid="{1469AAD8-86DC-40B7-ADD9-E24B73DF162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Standard_Geometric</Template>
  <TotalTime>2</TotalTime>
  <Words>48</Words>
  <Application>Microsoft Office PowerPoint</Application>
  <PresentationFormat>On-screen Show (4:3)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Standard_Geometric</vt:lpstr>
      <vt:lpstr>Department of &lt;Name Here&gt; Class of 2020</vt:lpstr>
      <vt:lpstr>Student Name</vt:lpstr>
      <vt:lpstr>Congratulations to the Class of 2020 from the department of &lt;insert name&gt;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&lt;Name Here&gt; Class of 2020</dc:title>
  <dc:creator>Caroline Schneider</dc:creator>
  <cp:lastModifiedBy>Heidi Zoerb</cp:lastModifiedBy>
  <cp:revision>3</cp:revision>
  <dcterms:created xsi:type="dcterms:W3CDTF">2020-04-13T19:09:46Z</dcterms:created>
  <dcterms:modified xsi:type="dcterms:W3CDTF">2020-04-14T17:54:33Z</dcterms:modified>
</cp:coreProperties>
</file>