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  <p:sldMasterId id="2147483694" r:id="rId2"/>
  </p:sldMasterIdLst>
  <p:notesMasterIdLst>
    <p:notesMasterId r:id="rId6"/>
  </p:notesMasterIdLst>
  <p:sldIdLst>
    <p:sldId id="412" r:id="rId3"/>
    <p:sldId id="413" r:id="rId4"/>
    <p:sldId id="40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65" autoAdjust="0"/>
    <p:restoredTop sz="76431" autoAdjust="0"/>
  </p:normalViewPr>
  <p:slideViewPr>
    <p:cSldViewPr snapToGrid="0" snapToObjects="1">
      <p:cViewPr varScale="1">
        <p:scale>
          <a:sx n="61" d="100"/>
          <a:sy n="61" d="100"/>
        </p:scale>
        <p:origin x="1088" y="5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7B6DB-F084-4C3E-AC16-B42E03EF3562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B6880-7EA6-4597-81DB-935D95D8E1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B6880-7EA6-4597-81DB-935D95D8E13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full eff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8"/>
            <a:ext cx="9144000" cy="68553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2- small eff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2612" cy="6859041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367543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4370"/>
            <a:ext cx="7886700" cy="68366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4745"/>
            <a:ext cx="78867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841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93721"/>
            <a:ext cx="3868340" cy="40959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841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3721"/>
            <a:ext cx="3887391" cy="40959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2729"/>
            <a:ext cx="78867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01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_Cr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" y="-1"/>
            <a:ext cx="9142612" cy="6859041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4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66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3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44" y="-8092"/>
            <a:ext cx="9249630" cy="69186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1046" y="2283619"/>
            <a:ext cx="6150543" cy="2290763"/>
          </a:xfr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046" y="4747444"/>
            <a:ext cx="6150543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6372"/>
            <a:ext cx="7886700" cy="6409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0597"/>
            <a:ext cx="7886700" cy="5048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33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6374"/>
            <a:ext cx="7886700" cy="6409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85795"/>
            <a:ext cx="7886700" cy="5048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32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3347"/>
            <a:ext cx="9144000" cy="68546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871482"/>
            <a:ext cx="7886700" cy="2852737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9534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4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5099"/>
            <a:ext cx="7886700" cy="683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70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14216"/>
            <a:ext cx="78867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841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93721"/>
            <a:ext cx="3868340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841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3721"/>
            <a:ext cx="3887391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56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3467"/>
            <a:ext cx="78867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96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324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52" y="-12837"/>
            <a:ext cx="9200644" cy="689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81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009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e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blah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" y="-1041"/>
            <a:ext cx="9142612" cy="685904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7543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48" userDrawn="1">
          <p15:clr>
            <a:srgbClr val="F26B43"/>
          </p15:clr>
        </p15:guide>
        <p15:guide id="3" orient="horz" pos="60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82012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blah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9144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60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648" userDrawn="1">
          <p15:clr>
            <a:srgbClr val="F26B43"/>
          </p15:clr>
        </p15:guide>
        <p15:guide id="4" orient="horz" pos="600" userDrawn="1">
          <p15:clr>
            <a:srgbClr val="F26B43"/>
          </p15:clr>
        </p15:guide>
        <p15:guide id="5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Department of &lt;Name Here&gt;</a:t>
            </a:r>
            <a:br>
              <a:rPr lang="en-US" dirty="0"/>
            </a:br>
            <a:r>
              <a:rPr lang="en-US" dirty="0"/>
              <a:t>Class of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May 2020</a:t>
            </a:r>
          </a:p>
        </p:txBody>
      </p:sp>
    </p:spTree>
    <p:extLst>
      <p:ext uri="{BB962C8B-B14F-4D97-AF65-F5344CB8AC3E}">
        <p14:creationId xmlns:p14="http://schemas.microsoft.com/office/powerpoint/2010/main" val="170727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0598"/>
            <a:ext cx="3886200" cy="40455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&lt;Student inserts photo&gt;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Hometown</a:t>
            </a:r>
          </a:p>
          <a:p>
            <a:endParaRPr lang="en-US" dirty="0"/>
          </a:p>
          <a:p>
            <a:r>
              <a:rPr lang="en-US" dirty="0"/>
              <a:t>What CALS means to you</a:t>
            </a:r>
          </a:p>
          <a:p>
            <a:endParaRPr lang="en-US" dirty="0"/>
          </a:p>
          <a:p>
            <a:r>
              <a:rPr lang="en-US" dirty="0"/>
              <a:t>Favorite place on campus</a:t>
            </a:r>
          </a:p>
          <a:p>
            <a:endParaRPr lang="en-US" dirty="0"/>
          </a:p>
          <a:p>
            <a:r>
              <a:rPr lang="en-US" dirty="0"/>
              <a:t>Research experience/internship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Wish to share with class of 2020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871672"/>
            <a:ext cx="5368816" cy="76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3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Congratulations to the Class of 2020 from the department of &lt;insert name&gt;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292558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_Geometric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_Geometric" id="{C145BE76-3365-BB48-88D5-F17F7C1FC95B}" vid="{F4134B0E-D8CA-474A-9BFA-3B85D4939203}"/>
    </a:ext>
  </a:extLst>
</a:theme>
</file>

<file path=ppt/theme/theme2.xml><?xml version="1.0" encoding="utf-8"?>
<a:theme xmlns:a="http://schemas.openxmlformats.org/drawingml/2006/main" name="Standard_Red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_Geometric" id="{C145BE76-3365-BB48-88D5-F17F7C1FC95B}" vid="{D2C8B100-04CB-9B4D-8A82-AF1156BBE0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Standard_Red</Template>
  <TotalTime>7554</TotalTime>
  <Words>49</Words>
  <Application>Microsoft Office PowerPoint</Application>
  <PresentationFormat>On-screen Show (4:3)</PresentationFormat>
  <Paragraphs>15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Widescreen_Geometric</vt:lpstr>
      <vt:lpstr>Standard_Red</vt:lpstr>
      <vt:lpstr>Department of &lt;Name Here&gt; Class of 2020</vt:lpstr>
      <vt:lpstr>Student Name</vt:lpstr>
      <vt:lpstr>Congratulations to the Class of 2020 from the department of &lt;insert name&gt;</vt:lpstr>
    </vt:vector>
  </TitlesOfParts>
  <Company>CALS Admin - UW-Madison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Zoerb</dc:creator>
  <cp:lastModifiedBy>Heidi Zoerb</cp:lastModifiedBy>
  <cp:revision>123</cp:revision>
  <dcterms:created xsi:type="dcterms:W3CDTF">2019-01-31T17:31:26Z</dcterms:created>
  <dcterms:modified xsi:type="dcterms:W3CDTF">2020-04-14T17:54:08Z</dcterms:modified>
</cp:coreProperties>
</file>